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0" r:id="rId4"/>
    <p:sldId id="267" r:id="rId5"/>
    <p:sldId id="274" r:id="rId6"/>
    <p:sldId id="273" r:id="rId7"/>
    <p:sldId id="275" r:id="rId8"/>
    <p:sldId id="271" r:id="rId9"/>
    <p:sldId id="257" r:id="rId10"/>
    <p:sldId id="277" r:id="rId11"/>
    <p:sldId id="279" r:id="rId12"/>
    <p:sldId id="269" r:id="rId13"/>
    <p:sldId id="280" r:id="rId14"/>
    <p:sldId id="270" r:id="rId15"/>
    <p:sldId id="276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57EA-88A7-4CEA-AE48-623EE05B2B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77B86-DE4E-4883-A616-C1F88F79B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9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77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DDC98-1723-A824-43E3-27FDAD96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834B2-29EF-37B9-7C4C-7A06D274B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8E695-FFD3-D720-5F58-A7023F3D5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CCE82-0A4F-A807-713A-7B998DC96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10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66F3F-41AB-3149-18B9-A2DDC420E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49B85-5163-A518-CF2B-E40F505AB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833CD-9F36-55F8-0D8D-37BC2B117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9FAE9-CF5F-9A54-3B51-39AFD352B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6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C1C8E-C93B-7497-CE1F-E6C7E18A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4FEAC-3B9D-9105-99FC-EEA827F40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44081-04B1-C074-2F19-63522C137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F310A-CCD4-DA8C-E2D2-BEB7046E7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6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4542-5E10-4548-3EBC-A95C7D584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9DEDB-65A5-558D-4E88-CEEA46B1F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5EF68-2B37-0E37-34C9-9B5610DE9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805C7-CF2F-B906-0B07-AE9D5D47B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28D70-18A3-9C42-647D-896D84CA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8EB6C-B3AE-7BBD-A356-1E2F3DAD5F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D8A05-FC62-98D1-3E01-20A6022FB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4DAE-1963-F931-FC2D-C98242C14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2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9E6D-3E90-CB2D-187D-6BE6CDA88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BBD60-A172-A859-D9A6-EA211B050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525DB-FAE0-91D0-03C1-592BF7946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07B58-818A-D6CA-E4A9-A31E54839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99696-EE92-3435-2651-EA6DE1679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21F75-8852-99A8-8F9F-95A4B4E79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02FF71-CA58-488A-E88A-5414E9D77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4CA68-0AFF-1E3E-35CD-1D1682510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369A2-BA2D-C360-4B54-8A72B3F5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C6D56-925C-4D22-A96D-0A9164779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B9C3A-A9DA-D56B-1740-2EAEF5AEC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B67FB-3E72-47F0-D70F-3B17FD918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5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943BF-23B6-387C-7ECB-5B0F629CC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44FF5-B578-30B0-8505-CFE447E15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8DB5E7-5E0D-DF6C-544B-6A10E6D42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F59F7-4787-EC7E-58B5-850CB9285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B992E-3BA5-FE19-6CFF-990D280A8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C7776-54A6-A9ED-1326-7CAF97906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34702-CA84-69F8-5D53-3A1D1D492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074DB-E0A2-99D3-27B3-6B2D1BF59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77B86-DE4E-4883-A616-C1F88F79B7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1388-F1DB-056C-4333-547E8FDE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EB0D0-889E-0AE3-A06A-D59C00D53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9A6B8-34D5-79C1-30B7-11180A5D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8A99E-B57F-FAEC-6EA9-5793342F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66CA-4153-7332-61C6-DD8868E9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7B26-57B1-6425-5C58-8A2D0AF3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3FFAE-CEF7-763E-855A-1EC4D3A29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94274-9125-3E57-7891-F2A4B8B1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D7362-F6EA-C83C-A8EF-53E4D955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EC1D2-6E34-13BE-3234-C396316F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9EEFF5-88E9-6BCD-24A0-83E537A64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20103-5108-9EB2-AEED-9491BFEF6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47F98-C24D-ED92-F9FE-66EB90930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C0801-FB8B-132B-57CB-70A77D2F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5A029-8CB9-D88E-7D57-58B97831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D5D5-7F25-953D-AF43-4552B450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35F2C-5F38-C73B-B7A6-32A16C99D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1018E-5A98-E8DC-2953-71DFCE4C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33F22-4A50-287B-C6A1-D187B993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F5E1D-5D42-0621-CD7B-23BD30A7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8A19-B02A-C3E7-764A-7035FF7E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AB9E5-A3F1-E36E-CE95-E7FA45CBC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E1F74-4C06-B33F-F40C-41647D2E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D4A34-7BFB-A225-447F-E177B99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3A71D-9355-549D-F6AD-03F78C72B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EDB6-A1FA-E148-480E-399BE613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C7E8-A473-668F-7A81-26E7592C9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81D2-3636-BAEF-040A-5AF345ED3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35D64-5297-EBC9-53EE-C409143D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B3818-3525-5BA6-E0A4-6C3ABA62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2687B-8EB6-058C-8D4B-EAA5ADFC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2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EDFE-7A47-0F0A-2E61-47B627ED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338D0-A506-86B6-A07E-B2A48215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FF29-AAE9-7157-3683-57D3F8970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AC90FB-AF2C-988A-BC76-DC5575BBC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51195-5BCF-52BE-3F8D-5F4B1198E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2961D-198A-9A1B-51F8-651DD064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833EA-FE0B-E331-6D84-4E79129C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2274FF-42F5-C0CA-59CA-F34DEA48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D2EA-3DF3-4406-E66E-443B8042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A6D1D-A392-1940-A8B4-6A76C755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28899-4A32-9AC3-3B1C-2473B817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54552-0351-E87F-C72E-1DD4FAF5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AF0A7-EF27-E421-FABD-9626B4D2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669DA-9D19-20D2-13F7-2A59F40F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F0FA4-0CCC-FE58-8917-712C63E9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9CD9-167D-4376-B727-83B689B1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9678-763A-38B2-B9BB-5E5679909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B084B-059D-9A4B-0FDA-00B1CEEFC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1CED8-D853-A343-ABC0-C119A829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56128-5137-49B8-A94C-B67F07AA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380B8-F90A-762A-8C15-826B6C1A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F80C-8ACB-1650-F237-F3647331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4B214-14FC-7335-10D5-DDC7BD1DE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6FD22-88A6-11AF-EA50-392EF78B8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CBF8C-405F-8F50-AF1B-8D7296D9C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A005-552A-4780-A851-DFB6C7BC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A4F64-28D5-B107-239B-DC837B29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D98A4-E573-97BC-D048-5451680C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CB9F-2288-17D1-4D29-290F0B9F5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54621-5CE7-2EEB-F635-442829E2F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F8D2D-5E03-4519-8EB3-ECF90DDAC8F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478B-1272-18AE-7D59-B82CD7912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F69A6-71D7-54F9-B194-84129D8EF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DEA99-0F6E-41D5-BC75-2067EEEB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3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88196D-C1B4-4CFE-7F24-3EE493BE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6" y="429768"/>
            <a:ext cx="9994089" cy="588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27746-5FA8-971B-38BF-261D0CB8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A69F0-752E-331F-4EA1-975D7842D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1" y="329938"/>
            <a:ext cx="10768914" cy="643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25E7E-13B9-7130-041F-40418C3E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D59471A-91E3-A4A8-68B8-A003D97E6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0" y="233408"/>
            <a:ext cx="4803848" cy="63911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DB6DDF-C9AB-DE43-BC5B-59FA330BD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60" y="233408"/>
            <a:ext cx="4508192" cy="6257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B130E-40C3-DADE-C18B-6D91CDC32C3E}"/>
              </a:ext>
            </a:extLst>
          </p:cNvPr>
          <p:cNvSpPr txBox="1"/>
          <p:nvPr/>
        </p:nvSpPr>
        <p:spPr>
          <a:xfrm>
            <a:off x="896012" y="5504688"/>
            <a:ext cx="410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BRADY PLACE BLVD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7C027-663D-4303-CBFD-393E04A0B348}"/>
              </a:ext>
            </a:extLst>
          </p:cNvPr>
          <p:cNvSpPr txBox="1"/>
          <p:nvPr/>
        </p:nvSpPr>
        <p:spPr>
          <a:xfrm>
            <a:off x="7644384" y="5504688"/>
            <a:ext cx="348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REGGIE ROAD</a:t>
            </a:r>
          </a:p>
        </p:txBody>
      </p:sp>
    </p:spTree>
    <p:extLst>
      <p:ext uri="{BB962C8B-B14F-4D97-AF65-F5344CB8AC3E}">
        <p14:creationId xmlns:p14="http://schemas.microsoft.com/office/powerpoint/2010/main" val="26620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8C3E2-ED12-4C4D-9ACF-6A355DAC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EA5BD8E-EF07-383B-D99E-0DB065F66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9" y="137245"/>
            <a:ext cx="4974459" cy="65343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7F7672-95F3-3DE5-C10D-91153DA8D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8" y="137244"/>
            <a:ext cx="4520754" cy="6534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DE897-9B22-A5C0-52A0-B2F18D477FAA}"/>
              </a:ext>
            </a:extLst>
          </p:cNvPr>
          <p:cNvSpPr txBox="1"/>
          <p:nvPr/>
        </p:nvSpPr>
        <p:spPr>
          <a:xfrm>
            <a:off x="1371600" y="5769864"/>
            <a:ext cx="3255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BLANCHE ROAD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58313-44D2-7FB0-2290-445E7A121A30}"/>
              </a:ext>
            </a:extLst>
          </p:cNvPr>
          <p:cNvSpPr txBox="1"/>
          <p:nvPr/>
        </p:nvSpPr>
        <p:spPr>
          <a:xfrm>
            <a:off x="6686358" y="5779008"/>
            <a:ext cx="460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ST. LAWRENCE ROAD</a:t>
            </a:r>
          </a:p>
        </p:txBody>
      </p:sp>
    </p:spTree>
    <p:extLst>
      <p:ext uri="{BB962C8B-B14F-4D97-AF65-F5344CB8AC3E}">
        <p14:creationId xmlns:p14="http://schemas.microsoft.com/office/powerpoint/2010/main" val="81055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447BE-6E37-8987-8868-EDA639EBB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F17B06-BB98-A421-1619-00539998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22" y="133014"/>
            <a:ext cx="4207762" cy="6463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BD8B63-ED4B-CBF1-4ED2-02C5E4847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" y="1153823"/>
            <a:ext cx="7024256" cy="4183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D9551-1E6F-B700-00AE-CC018CDE0D40}"/>
              </a:ext>
            </a:extLst>
          </p:cNvPr>
          <p:cNvSpPr txBox="1"/>
          <p:nvPr/>
        </p:nvSpPr>
        <p:spPr>
          <a:xfrm>
            <a:off x="7853935" y="4690872"/>
            <a:ext cx="3602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MANDARIN OAKS LANE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C28DB-404F-85F4-DB9B-1F702E6094B4}"/>
              </a:ext>
            </a:extLst>
          </p:cNvPr>
          <p:cNvSpPr txBox="1"/>
          <p:nvPr/>
        </p:nvSpPr>
        <p:spPr>
          <a:xfrm>
            <a:off x="182880" y="4367706"/>
            <a:ext cx="572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ORANGE PICKER ROAD</a:t>
            </a:r>
          </a:p>
        </p:txBody>
      </p:sp>
    </p:spTree>
    <p:extLst>
      <p:ext uri="{BB962C8B-B14F-4D97-AF65-F5344CB8AC3E}">
        <p14:creationId xmlns:p14="http://schemas.microsoft.com/office/powerpoint/2010/main" val="34446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5F79D-070F-3D9F-53DF-A4957D310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A6A102-F3A9-D5F1-62C5-FEB4CFE3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673" y="1031867"/>
            <a:ext cx="6575236" cy="4931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67646A-CC7F-A99A-0985-567C512DE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649224"/>
            <a:ext cx="6524623" cy="5696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7B015-8ECB-F7F5-AAED-20492869EC01}"/>
              </a:ext>
            </a:extLst>
          </p:cNvPr>
          <p:cNvSpPr txBox="1"/>
          <p:nvPr/>
        </p:nvSpPr>
        <p:spPr>
          <a:xfrm>
            <a:off x="2612136" y="5393281"/>
            <a:ext cx="4581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MINGE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DB217-FF12-F2AC-82CB-C70B1B8BDF49}"/>
              </a:ext>
            </a:extLst>
          </p:cNvPr>
          <p:cNvSpPr txBox="1"/>
          <p:nvPr/>
        </p:nvSpPr>
        <p:spPr>
          <a:xfrm>
            <a:off x="7863840" y="5475577"/>
            <a:ext cx="412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RED CYPRESS DRIVE</a:t>
            </a:r>
          </a:p>
        </p:txBody>
      </p:sp>
    </p:spTree>
    <p:extLst>
      <p:ext uri="{BB962C8B-B14F-4D97-AF65-F5344CB8AC3E}">
        <p14:creationId xmlns:p14="http://schemas.microsoft.com/office/powerpoint/2010/main" val="22326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D9868-8D0F-0E2E-E962-78DD1989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39C02F-B099-47F9-3857-1EF23BD13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1197864"/>
            <a:ext cx="8042981" cy="478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DA3E4-1487-0B58-6510-7937AFAE2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11" y="1088136"/>
            <a:ext cx="3855493" cy="4974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AB498-2232-5172-F605-34A38E86AB2B}"/>
              </a:ext>
            </a:extLst>
          </p:cNvPr>
          <p:cNvSpPr txBox="1"/>
          <p:nvPr/>
        </p:nvSpPr>
        <p:spPr>
          <a:xfrm>
            <a:off x="3538728" y="5313878"/>
            <a:ext cx="559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COUNTY DOCK ROAD</a:t>
            </a:r>
          </a:p>
        </p:txBody>
      </p:sp>
    </p:spTree>
    <p:extLst>
      <p:ext uri="{BB962C8B-B14F-4D97-AF65-F5344CB8AC3E}">
        <p14:creationId xmlns:p14="http://schemas.microsoft.com/office/powerpoint/2010/main" val="4031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EEFDD-A5CB-A27A-D90F-EE5D4FE3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907392-3CA5-2148-E4A6-0FBD10FC5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792" y="1232510"/>
            <a:ext cx="3741039" cy="3520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EF5FE-ADBD-2C65-1C79-B2F9F13A9DC4}"/>
              </a:ext>
            </a:extLst>
          </p:cNvPr>
          <p:cNvSpPr txBox="1"/>
          <p:nvPr/>
        </p:nvSpPr>
        <p:spPr>
          <a:xfrm>
            <a:off x="-128016" y="1746504"/>
            <a:ext cx="82936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JOHNATHAN COLBURN</a:t>
            </a:r>
          </a:p>
          <a:p>
            <a:pPr algn="ctr"/>
            <a:r>
              <a:rPr lang="en-US" sz="3200" dirty="0"/>
              <a:t>Board Certified Master Arborist</a:t>
            </a:r>
          </a:p>
          <a:p>
            <a:pPr algn="ctr"/>
            <a:endParaRPr lang="en-US" sz="1200" dirty="0"/>
          </a:p>
          <a:p>
            <a:pPr algn="ctr"/>
            <a:r>
              <a:rPr lang="en-US" sz="3200" b="1" dirty="0"/>
              <a:t>Urban Forest Manager</a:t>
            </a:r>
          </a:p>
          <a:p>
            <a:pPr algn="ctr"/>
            <a:r>
              <a:rPr lang="en-US" sz="3200" dirty="0"/>
              <a:t>City of Jacksonville</a:t>
            </a:r>
          </a:p>
        </p:txBody>
      </p:sp>
    </p:spTree>
    <p:extLst>
      <p:ext uri="{BB962C8B-B14F-4D97-AF65-F5344CB8AC3E}">
        <p14:creationId xmlns:p14="http://schemas.microsoft.com/office/powerpoint/2010/main" val="13967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48C8F-A7CF-A809-58E3-6A4FD6C03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E9388B-7F1B-8969-C1A1-5714B4B8C676}"/>
              </a:ext>
            </a:extLst>
          </p:cNvPr>
          <p:cNvSpPr txBox="1"/>
          <p:nvPr/>
        </p:nvSpPr>
        <p:spPr>
          <a:xfrm>
            <a:off x="2746629" y="300975"/>
            <a:ext cx="6096000" cy="435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ts val="225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Evening’s  Agenda 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820D0-52C4-5D82-AEA6-D3DB6F445FC1}"/>
              </a:ext>
            </a:extLst>
          </p:cNvPr>
          <p:cNvSpPr txBox="1"/>
          <p:nvPr/>
        </p:nvSpPr>
        <p:spPr>
          <a:xfrm>
            <a:off x="732853" y="934973"/>
            <a:ext cx="10726293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REVIEW OF ORDINANCE 2001-1009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OVERVIEW OF THE COMPLETE STREETS 2016 RECOMMENDATIONS &amp;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MANDARIN SIDEWALK – FIRST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JONATHAN COLBURN – URBAN FORESTER (COJ)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ANDY RODGERS – PROJECT MANAGER (JTA)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PLAN REVIEW – (BREAKOUT SESSION)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PUBLIC COMMENT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74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5B305-C2BF-7682-4984-0CBB0B183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ED22B-2A7A-D3EF-616C-95A3CBAC3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5" y="743876"/>
            <a:ext cx="11262923" cy="5967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BBBC9-4AF5-DE22-1C12-33798F67279D}"/>
              </a:ext>
            </a:extLst>
          </p:cNvPr>
          <p:cNvSpPr txBox="1"/>
          <p:nvPr/>
        </p:nvSpPr>
        <p:spPr>
          <a:xfrm>
            <a:off x="2810637" y="474711"/>
            <a:ext cx="6096000" cy="382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ts val="225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ORDINANCE 2001-1009-E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F6C5B-AF88-821E-9B83-1BBA7CF88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A66A40-37FB-7E35-C009-8DB749F28DB7}"/>
              </a:ext>
            </a:extLst>
          </p:cNvPr>
          <p:cNvSpPr txBox="1"/>
          <p:nvPr/>
        </p:nvSpPr>
        <p:spPr>
          <a:xfrm>
            <a:off x="2810637" y="474711"/>
            <a:ext cx="6096000" cy="382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ts val="225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ORDINANCE 2001-1009-E</a:t>
            </a:r>
            <a:endParaRPr lang="en-US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EFC7C6-E42B-13B4-4F16-0F23169FDF81}"/>
              </a:ext>
            </a:extLst>
          </p:cNvPr>
          <p:cNvSpPr txBox="1"/>
          <p:nvPr/>
        </p:nvSpPr>
        <p:spPr>
          <a:xfrm>
            <a:off x="266699" y="971549"/>
            <a:ext cx="11744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Protected tree status for any live oak with a caliper of six inches or more within twenty feet of right-of-way.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Comment from PWD’s Urban Forester and City Council member prior to issue of permit for removal or relocation.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Marking of stakes of newly-planted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Pruning of trees within right-of-way around power lines to comply with policy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Notification to PWD’s Urban Forester re installation of underground utilities and CM advised of recommendations.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Underground installation of powerlines by JEA where feasible.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Repaving of the streets to be maintained at existing width.</a:t>
            </a:r>
          </a:p>
        </p:txBody>
      </p:sp>
    </p:spTree>
    <p:extLst>
      <p:ext uri="{BB962C8B-B14F-4D97-AF65-F5344CB8AC3E}">
        <p14:creationId xmlns:p14="http://schemas.microsoft.com/office/powerpoint/2010/main" val="367603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02F37-1FDA-768E-6605-FD9914E1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4751F-3731-B63F-D892-C2D4A69A9DCA}"/>
              </a:ext>
            </a:extLst>
          </p:cNvPr>
          <p:cNvSpPr txBox="1"/>
          <p:nvPr/>
        </p:nvSpPr>
        <p:spPr>
          <a:xfrm>
            <a:off x="721246" y="2017156"/>
            <a:ext cx="119816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u="none" strike="noStrike" baseline="0" dirty="0"/>
              <a:t>The primary deficiency of Mandarin Road and Plummer Cove Road is</a:t>
            </a:r>
          </a:p>
          <a:p>
            <a:r>
              <a:rPr lang="en-US" sz="2800" b="0" i="1" u="none" strike="noStrike" baseline="0" dirty="0">
                <a:solidFill>
                  <a:srgbClr val="FF0000"/>
                </a:solidFill>
              </a:rPr>
              <a:t>the lack of pedestrian accommodations. </a:t>
            </a:r>
            <a:r>
              <a:rPr lang="en-US" sz="2800" b="0" i="1" u="none" strike="noStrike" baseline="0" dirty="0"/>
              <a:t>The corridor segments lacking</a:t>
            </a:r>
          </a:p>
          <a:p>
            <a:r>
              <a:rPr lang="en-US" sz="2800" b="0" i="1" u="none" strike="noStrike" baseline="0" dirty="0"/>
              <a:t>sidewalk serve approximately 1,400 homes which have direct or indirect</a:t>
            </a:r>
          </a:p>
          <a:p>
            <a:r>
              <a:rPr lang="en-US" sz="2800" b="0" i="1" u="none" strike="noStrike" baseline="0" dirty="0"/>
              <a:t>access via a dead-end or neighborhood roads. In addition to the high</a:t>
            </a:r>
          </a:p>
          <a:p>
            <a:r>
              <a:rPr lang="en-US" sz="2800" b="0" i="1" u="none" strike="noStrike" baseline="0" dirty="0"/>
              <a:t>number of homes, two noteworthy recreational destinations are located at</a:t>
            </a:r>
          </a:p>
          <a:p>
            <a:r>
              <a:rPr lang="en-US" sz="2800" b="0" i="1" u="none" strike="noStrike" baseline="0" dirty="0"/>
              <a:t>the north and south ends of Mandarin Road – Walter Jones Historical Park</a:t>
            </a:r>
          </a:p>
          <a:p>
            <a:r>
              <a:rPr lang="en-US" sz="2800" b="0" i="1" u="none" strike="noStrike" baseline="0" dirty="0"/>
              <a:t>and Mandarin Park. In addition, Brady Park/Alberts Field, which draws</a:t>
            </a:r>
          </a:p>
          <a:p>
            <a:r>
              <a:rPr lang="en-US" sz="2800" b="0" i="1" u="none" strike="noStrike" baseline="0" dirty="0"/>
              <a:t>significant activity, with tennis and ball fields, is located between Mandarin</a:t>
            </a:r>
          </a:p>
          <a:p>
            <a:r>
              <a:rPr lang="en-US" sz="2800" b="0" i="1" u="none" strike="noStrike" baseline="0" dirty="0"/>
              <a:t>Road and Orange Picker Road.</a:t>
            </a:r>
            <a:endParaRPr lang="en-US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21D67-F409-2E92-85BE-93ADC07EBFC7}"/>
              </a:ext>
            </a:extLst>
          </p:cNvPr>
          <p:cNvSpPr txBox="1"/>
          <p:nvPr/>
        </p:nvSpPr>
        <p:spPr>
          <a:xfrm>
            <a:off x="1014279" y="493454"/>
            <a:ext cx="9484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2016 JTA Mobility Works Complete Streets Report</a:t>
            </a:r>
          </a:p>
          <a:p>
            <a:pPr algn="ctr"/>
            <a:r>
              <a:rPr lang="en-US" sz="3600" dirty="0"/>
              <a:t>Corridor Overview</a:t>
            </a:r>
          </a:p>
        </p:txBody>
      </p:sp>
    </p:spTree>
    <p:extLst>
      <p:ext uri="{BB962C8B-B14F-4D97-AF65-F5344CB8AC3E}">
        <p14:creationId xmlns:p14="http://schemas.microsoft.com/office/powerpoint/2010/main" val="14963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4B67D-FC0D-8F68-BE7C-56BC5751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455C6-1E77-676E-5F39-57994ED8E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215" y="265498"/>
            <a:ext cx="8078771" cy="63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7C818-8B9C-99BE-16B8-A6ABF292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B2A7B0-1F3F-48AA-12E6-4142BDCD1B0F}"/>
              </a:ext>
            </a:extLst>
          </p:cNvPr>
          <p:cNvSpPr txBox="1"/>
          <p:nvPr/>
        </p:nvSpPr>
        <p:spPr>
          <a:xfrm>
            <a:off x="721246" y="2017156"/>
            <a:ext cx="119816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u="none" strike="noStrike" baseline="0" dirty="0"/>
              <a:t>The primary deficiency of Mandarin Road and Plummer Cove Road is</a:t>
            </a:r>
          </a:p>
          <a:p>
            <a:r>
              <a:rPr lang="en-US" sz="2800" b="0" i="1" u="none" strike="noStrike" baseline="0" dirty="0"/>
              <a:t>the lack of pedestrian accommodations. </a:t>
            </a:r>
            <a:r>
              <a:rPr lang="en-US" sz="2800" b="0" i="1" u="none" strike="noStrike" baseline="0" dirty="0">
                <a:solidFill>
                  <a:srgbClr val="FF0000"/>
                </a:solidFill>
              </a:rPr>
              <a:t>The corridor segments lacking</a:t>
            </a:r>
          </a:p>
          <a:p>
            <a:r>
              <a:rPr lang="en-US" sz="2800" b="0" i="1" u="none" strike="noStrike" baseline="0" dirty="0">
                <a:solidFill>
                  <a:srgbClr val="FF0000"/>
                </a:solidFill>
              </a:rPr>
              <a:t>sidewalk serve approximately 1,400 homes which have direct or indirect</a:t>
            </a:r>
          </a:p>
          <a:p>
            <a:r>
              <a:rPr lang="en-US" sz="2800" b="0" i="1" u="none" strike="noStrike" baseline="0" dirty="0">
                <a:solidFill>
                  <a:srgbClr val="FF0000"/>
                </a:solidFill>
              </a:rPr>
              <a:t>access via a dead-end or neighborhood roads</a:t>
            </a:r>
            <a:r>
              <a:rPr lang="en-US" sz="2800" b="0" i="1" u="none" strike="noStrike" baseline="0" dirty="0"/>
              <a:t>. In addition to the high</a:t>
            </a:r>
          </a:p>
          <a:p>
            <a:r>
              <a:rPr lang="en-US" sz="2800" b="0" i="1" u="none" strike="noStrike" baseline="0" dirty="0"/>
              <a:t>number of homes, two noteworthy recreational destinations are located at</a:t>
            </a:r>
          </a:p>
          <a:p>
            <a:r>
              <a:rPr lang="en-US" sz="2800" b="0" i="1" u="none" strike="noStrike" baseline="0" dirty="0"/>
              <a:t>the north and south ends of Mandarin Road – Walter Jones Historical Park</a:t>
            </a:r>
          </a:p>
          <a:p>
            <a:r>
              <a:rPr lang="en-US" sz="2800" b="0" i="1" u="none" strike="noStrike" baseline="0" dirty="0"/>
              <a:t>and Mandarin Park. In addition, Brady Park/Alberts Field, which draws</a:t>
            </a:r>
          </a:p>
          <a:p>
            <a:r>
              <a:rPr lang="en-US" sz="2800" b="0" i="1" u="none" strike="noStrike" baseline="0" dirty="0"/>
              <a:t>significant activity, with tennis and ball fields, is located between Mandarin</a:t>
            </a:r>
          </a:p>
          <a:p>
            <a:r>
              <a:rPr lang="en-US" sz="2800" b="0" i="1" u="none" strike="noStrike" baseline="0" dirty="0"/>
              <a:t>Road and Orange Picker Road.</a:t>
            </a:r>
            <a:endParaRPr lang="en-US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8C993-4C4D-13B2-85E0-171C986A343F}"/>
              </a:ext>
            </a:extLst>
          </p:cNvPr>
          <p:cNvSpPr txBox="1"/>
          <p:nvPr/>
        </p:nvSpPr>
        <p:spPr>
          <a:xfrm>
            <a:off x="1014279" y="493454"/>
            <a:ext cx="9484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2016 JTA Mobility Works Complete Streets Report</a:t>
            </a:r>
          </a:p>
          <a:p>
            <a:pPr algn="ctr"/>
            <a:r>
              <a:rPr lang="en-US" sz="3600" dirty="0"/>
              <a:t>Corridor Overview</a:t>
            </a:r>
          </a:p>
        </p:txBody>
      </p:sp>
    </p:spTree>
    <p:extLst>
      <p:ext uri="{BB962C8B-B14F-4D97-AF65-F5344CB8AC3E}">
        <p14:creationId xmlns:p14="http://schemas.microsoft.com/office/powerpoint/2010/main" val="20085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17F06-FAB0-B2FA-A437-B397F6521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64BD1-EDD9-A08A-5641-89205CF9E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C0967-C2ED-5085-62E3-E9BADDBB6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95441-8EC3-B543-2BEF-B73BAD2D9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9" y="350707"/>
            <a:ext cx="10780681" cy="64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416</Words>
  <Application>Microsoft Office PowerPoint</Application>
  <PresentationFormat>Widescreen</PresentationFormat>
  <Paragraphs>72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Boylan</dc:creator>
  <cp:lastModifiedBy>Boylan, Michael - City Council Office</cp:lastModifiedBy>
  <cp:revision>8</cp:revision>
  <dcterms:created xsi:type="dcterms:W3CDTF">2025-05-11T14:03:10Z</dcterms:created>
  <dcterms:modified xsi:type="dcterms:W3CDTF">2025-08-03T14:55:53Z</dcterms:modified>
</cp:coreProperties>
</file>